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9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8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2D390-FB2A-D045-BAA9-D7926573C8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90D2E-3264-484E-8341-E93D100747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7C303-392F-964E-B90B-01AAF2E86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5/22/20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871A25-AC19-5D4F-922E-8EE6AB91E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596170-B03A-7C4A-B9F9-EE91E66EB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221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CA960-C67A-734D-875C-4A93736D0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F44870-8FAD-2445-9E30-BF77624FA7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47CF7E-A4B0-A748-A388-796401EDF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5/22/20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2AA925-B81D-B84B-898A-FA3713DC7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4BA6C-0305-8442-B8A6-240B83ADA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605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67E90E-73F6-514C-A07B-4E4D4D958D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49D66E-B21E-8143-B520-547478DFDE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8FC5B-1DD1-4943-A11B-5020B0851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5/22/20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615ED6-A56C-7546-AD08-19FCC8BE8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68526-C834-2944-90AA-D500E7CA6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01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021DE-9E61-CC4E-9602-1B79852AD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DB0CF-D47D-AA4C-820A-0FC52F909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C907E-8E9C-A74F-84AA-B335D95FA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5/22/20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FB597-CD5E-904D-885D-99FEEB5DC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0D8BA1-D916-D540-9537-5C708B51A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51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550A0-C750-444E-A026-E01CF6588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F982C-18F5-B04E-960F-8D6122F9F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19A18E-0F7A-F94E-A26D-6ABA35CE7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5/22/20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BCA433-2D33-C547-8C38-7CCE44C44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E02873-338C-8440-A28C-B04784CDF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25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15822-A74F-D24A-8575-0FE7AC556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657B7-D42A-F94D-B82B-F47128DBD7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0E86D5-18D5-E14F-A03B-FCB8251500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874E9F-7969-3741-86DE-734CBDAD7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5/22/20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B106E1-BEA2-7A49-86FE-D4D1BF4D6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9BFF34-E42C-B140-8ADC-5339A3076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47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F31EA-DC2E-1549-81B2-76E45BDB9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820E40-50EE-B648-81AB-44842AC79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FAE80-80E5-E944-B21C-5D0694ACCD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5040D6-BA38-9840-A0DE-BD48572CBF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41400E-D634-C949-923E-B797FD7FAF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9858D1-5394-DF40-BCEC-967F2C82A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5/22/20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4132AD-EB04-8440-9651-3275D4402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C3C62E-80D8-D54F-ACA4-BB52EE180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038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31470-2F0A-6C45-9490-3BAD55902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F56086-1CAF-9949-BFB9-B54AF4251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5/22/20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FD7E17-42F5-7942-8CA7-7AA41DD03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2FCFDB-8692-1744-A86C-EA948378F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325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5D9C17-9895-2F4E-9B21-F14367873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5/22/20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D6A80C-9838-2D40-9752-0D9783709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4BA45C-DDC0-7F48-81C2-DF3B6A01F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47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A02B3-20C5-E547-839C-17A94CDD9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AD649-221E-5244-96B3-4D4781EE0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941410-6B60-E241-8AB4-D90D326D20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2FC25D-99E1-0649-B887-6B45C0513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5/22/20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C70A08-7503-C24B-AA8A-590C8528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5182F5-60AB-7D47-AB3D-9CBF1003C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152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FD486-030C-594A-A922-A52D2B93E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205BFF-3205-3A46-BB89-9130C1F95C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EA3E85-CBD0-9F4B-BBC3-4272BB4E6C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B0A499-2231-6A4B-A4E1-D12BF4028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5/22/20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3A323A-A60B-5443-92BC-D0146A0F4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E2D75F-C318-4144-A870-416FCF9C6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023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47409E-2D84-F147-82FF-4DD2217E9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7BB7FC-313B-3446-B3E8-097E356376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41983-F3B5-2E40-8D65-C3A5D3C02F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B51559-E516-CF44-AE7C-AA2C5B0B8A9F}" type="datetimeFigureOut">
              <a:rPr lang="en-US" smtClean="0"/>
              <a:t>5/22/20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D62DEC-782D-BC4B-9A12-23E6C6135A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6BACE-B69B-F347-8E2B-A7B473DDD3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190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8.tiff"/><Relationship Id="rId7" Type="http://schemas.openxmlformats.org/officeDocument/2006/relationships/image" Target="../media/image12.tiff"/><Relationship Id="rId12" Type="http://schemas.openxmlformats.org/officeDocument/2006/relationships/image" Target="../media/image17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11" Type="http://schemas.openxmlformats.org/officeDocument/2006/relationships/image" Target="../media/image16.png"/><Relationship Id="rId5" Type="http://schemas.openxmlformats.org/officeDocument/2006/relationships/image" Target="../media/image10.tiff"/><Relationship Id="rId10" Type="http://schemas.openxmlformats.org/officeDocument/2006/relationships/image" Target="../media/image15.tiff"/><Relationship Id="rId4" Type="http://schemas.openxmlformats.org/officeDocument/2006/relationships/image" Target="../media/image9.tiff"/><Relationship Id="rId9" Type="http://schemas.openxmlformats.org/officeDocument/2006/relationships/image" Target="../media/image1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5B714E-F500-6341-A689-1852497BD62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0346" y="404360"/>
            <a:ext cx="4019424" cy="64536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580FC7-31F6-F54F-B4DE-94F134DE1EE0}"/>
              </a:ext>
            </a:extLst>
          </p:cNvPr>
          <p:cNvSpPr txBox="1"/>
          <p:nvPr/>
        </p:nvSpPr>
        <p:spPr>
          <a:xfrm rot="16200000">
            <a:off x="369869" y="2958957"/>
            <a:ext cx="113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∆r (mm)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B52688-7FD8-2447-B6E3-99A4CB0862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13836" y="417250"/>
            <a:ext cx="3894241" cy="64536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564E06-F118-D642-AB12-85820C4A34B3}"/>
              </a:ext>
            </a:extLst>
          </p:cNvPr>
          <p:cNvSpPr txBox="1"/>
          <p:nvPr/>
        </p:nvSpPr>
        <p:spPr>
          <a:xfrm rot="16200000">
            <a:off x="3903888" y="2730562"/>
            <a:ext cx="1569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∆AGB (Mg)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857A31-5D15-3647-88A0-F73A686B550D}"/>
              </a:ext>
            </a:extLst>
          </p:cNvPr>
          <p:cNvSpPr txBox="1"/>
          <p:nvPr/>
        </p:nvSpPr>
        <p:spPr>
          <a:xfrm>
            <a:off x="9152878" y="547219"/>
            <a:ext cx="140583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legend</a:t>
            </a:r>
          </a:p>
          <a:p>
            <a:r>
              <a:rPr lang="en-US" dirty="0"/>
              <a:t>by</a:t>
            </a:r>
          </a:p>
          <a:p>
            <a:r>
              <a:rPr lang="en-US" dirty="0"/>
              <a:t>site </a:t>
            </a:r>
          </a:p>
          <a:p>
            <a:r>
              <a:rPr lang="en-US" dirty="0"/>
              <a:t>and </a:t>
            </a:r>
          </a:p>
          <a:p>
            <a:r>
              <a:rPr lang="en-US" dirty="0"/>
              <a:t>species</a:t>
            </a:r>
          </a:p>
          <a:p>
            <a:r>
              <a:rPr lang="en-US" dirty="0"/>
              <a:t>(hopefully</a:t>
            </a:r>
          </a:p>
          <a:p>
            <a:r>
              <a:rPr lang="en-US" dirty="0"/>
              <a:t>manageable)</a:t>
            </a:r>
          </a:p>
        </p:txBody>
      </p:sp>
    </p:spTree>
    <p:extLst>
      <p:ext uri="{BB962C8B-B14F-4D97-AF65-F5344CB8AC3E}">
        <p14:creationId xmlns:p14="http://schemas.microsoft.com/office/powerpoint/2010/main" val="997122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987FB1-4126-BE40-8669-4AC612D9E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1" y="578246"/>
            <a:ext cx="6087924" cy="60879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66963E-7B1F-F742-A30C-3B364BC64C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2803" y="212953"/>
            <a:ext cx="2531618" cy="34877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C32B5D-9E5D-BE40-84F1-D54469D46D3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0861" y="3759100"/>
            <a:ext cx="2040076" cy="29425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3C428B-31CD-134C-81BC-1E5F60CD64E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5143" y="-3478"/>
            <a:ext cx="3248224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90DE534-2027-1C49-937B-011506920A8C}"/>
              </a:ext>
            </a:extLst>
          </p:cNvPr>
          <p:cNvSpPr/>
          <p:nvPr/>
        </p:nvSpPr>
        <p:spPr>
          <a:xfrm>
            <a:off x="6932325" y="2388092"/>
            <a:ext cx="122124" cy="2574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527CF9-9344-3B43-9725-3B602A114EF4}"/>
              </a:ext>
            </a:extLst>
          </p:cNvPr>
          <p:cNvSpPr txBox="1"/>
          <p:nvPr/>
        </p:nvSpPr>
        <p:spPr>
          <a:xfrm>
            <a:off x="328473" y="319596"/>
            <a:ext cx="674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FC9423-ADE7-3142-8055-577AE84D17E2}"/>
              </a:ext>
            </a:extLst>
          </p:cNvPr>
          <p:cNvSpPr txBox="1"/>
          <p:nvPr/>
        </p:nvSpPr>
        <p:spPr>
          <a:xfrm>
            <a:off x="6199121" y="185581"/>
            <a:ext cx="674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F1C908-A152-FD4B-9B94-D57221F8C6A4}"/>
              </a:ext>
            </a:extLst>
          </p:cNvPr>
          <p:cNvSpPr txBox="1"/>
          <p:nvPr/>
        </p:nvSpPr>
        <p:spPr>
          <a:xfrm>
            <a:off x="6347587" y="3728109"/>
            <a:ext cx="674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(c)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57D8C0-ADD1-2245-9C6E-3D46D08F43A5}"/>
              </a:ext>
            </a:extLst>
          </p:cNvPr>
          <p:cNvSpPr txBox="1"/>
          <p:nvPr/>
        </p:nvSpPr>
        <p:spPr>
          <a:xfrm>
            <a:off x="8766677" y="154590"/>
            <a:ext cx="674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1453016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E1F5A6-B020-514F-AEF1-8558FA9C871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872" y="281865"/>
            <a:ext cx="8390693" cy="15979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F9A82B-37C6-C847-9299-706CB8A23D44}"/>
              </a:ext>
            </a:extLst>
          </p:cNvPr>
          <p:cNvSpPr txBox="1"/>
          <p:nvPr/>
        </p:nvSpPr>
        <p:spPr>
          <a:xfrm>
            <a:off x="2247253" y="0"/>
            <a:ext cx="1981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Precipitation group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50C26F-D2AD-1542-BFD3-BAC750F531DE}"/>
              </a:ext>
            </a:extLst>
          </p:cNvPr>
          <p:cNvSpPr txBox="1"/>
          <p:nvPr/>
        </p:nvSpPr>
        <p:spPr>
          <a:xfrm>
            <a:off x="7193731" y="0"/>
            <a:ext cx="1483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 range group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8BBA70-52F3-304C-8779-32A5067042F7}"/>
              </a:ext>
            </a:extLst>
          </p:cNvPr>
          <p:cNvSpPr txBox="1"/>
          <p:nvPr/>
        </p:nvSpPr>
        <p:spPr>
          <a:xfrm>
            <a:off x="4766167" y="0"/>
            <a:ext cx="1992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Temperature group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0C01A3-BE8C-2245-A6C6-1942760CDD0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872" y="3009532"/>
            <a:ext cx="8496715" cy="14071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539B09-84D8-6A4E-A6DD-2FFFCC42DB5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80774" y="4416643"/>
            <a:ext cx="2611329" cy="13183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4A8CB2-3782-674C-90AA-F2E11BD9AA5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4413" y="1879846"/>
            <a:ext cx="8297152" cy="11851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1D6007-CA30-6A41-8153-863701749EE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40497" y="4367815"/>
            <a:ext cx="2262001" cy="13183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49DC3E-3D86-2942-853E-9A50489D310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8337" y="5686149"/>
            <a:ext cx="2611329" cy="11230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FF48D5-28A1-0E4F-9251-10055FF3A1D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5" y="5695744"/>
            <a:ext cx="2533160" cy="11230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A3ED6D3-906E-6B4C-8C1E-09807106493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95353" y="5579619"/>
            <a:ext cx="687832" cy="11230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59CFE50-149B-BA49-94A0-5765A2E6DACE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15856" y="4350063"/>
            <a:ext cx="565299" cy="13183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3725154-C2D5-B24C-BDEE-58B4AAFBBA4F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6937" y="371201"/>
            <a:ext cx="2464398" cy="412462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83A1E0-B999-CA41-A650-C0A047B0FE39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2118" y="337352"/>
            <a:ext cx="2592842" cy="413975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AD503BE-B194-4742-A95F-1523E2FEB274}"/>
              </a:ext>
            </a:extLst>
          </p:cNvPr>
          <p:cNvSpPr txBox="1"/>
          <p:nvPr/>
        </p:nvSpPr>
        <p:spPr>
          <a:xfrm rot="16200000">
            <a:off x="-326011" y="2880349"/>
            <a:ext cx="3406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Site (ordered by latitude)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CE8083-F663-BB49-8611-BDAE10D0717A}"/>
              </a:ext>
            </a:extLst>
          </p:cNvPr>
          <p:cNvSpPr txBox="1"/>
          <p:nvPr/>
        </p:nvSpPr>
        <p:spPr>
          <a:xfrm>
            <a:off x="9247479" y="528218"/>
            <a:ext cx="110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Species legend</a:t>
            </a:r>
          </a:p>
        </p:txBody>
      </p:sp>
    </p:spTree>
    <p:extLst>
      <p:ext uri="{BB962C8B-B14F-4D97-AF65-F5344CB8AC3E}">
        <p14:creationId xmlns:p14="http://schemas.microsoft.com/office/powerpoint/2010/main" val="1170891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00042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46</Words>
  <Application>Microsoft Macintosh PowerPoint</Application>
  <PresentationFormat>Widescreen</PresentationFormat>
  <Paragraphs>18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Teixeira, Kristina A.</dc:creator>
  <cp:lastModifiedBy>Teixeira, Kristina A.</cp:lastModifiedBy>
  <cp:revision>8</cp:revision>
  <dcterms:created xsi:type="dcterms:W3CDTF">2020-05-22T14:33:34Z</dcterms:created>
  <dcterms:modified xsi:type="dcterms:W3CDTF">2020-05-22T17:09:24Z</dcterms:modified>
</cp:coreProperties>
</file>